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AD28-7117-6646-A37C-DCDA74BB9DE8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467A-2B45-CB40-9F6A-5FEC1EC7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70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9231" y="4532923"/>
            <a:ext cx="25595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of work: The Cradle</a:t>
            </a:r>
          </a:p>
          <a:p>
            <a:r>
              <a:rPr lang="en-US" dirty="0" smtClean="0"/>
              <a:t>Artist: </a:t>
            </a:r>
            <a:r>
              <a:rPr lang="en-US" dirty="0" err="1" smtClean="0"/>
              <a:t>Berthe</a:t>
            </a:r>
            <a:r>
              <a:rPr lang="en-US" dirty="0" smtClean="0"/>
              <a:t> </a:t>
            </a:r>
            <a:r>
              <a:rPr lang="en-US" dirty="0" err="1" smtClean="0"/>
              <a:t>Morrisot</a:t>
            </a:r>
            <a:endParaRPr lang="en-US" dirty="0" smtClean="0"/>
          </a:p>
          <a:p>
            <a:r>
              <a:rPr lang="en-US" dirty="0" smtClean="0"/>
              <a:t>Year: 1872</a:t>
            </a:r>
          </a:p>
          <a:p>
            <a:r>
              <a:rPr lang="en-US" dirty="0" smtClean="0"/>
              <a:t>Portrait </a:t>
            </a:r>
          </a:p>
          <a:p>
            <a:r>
              <a:rPr lang="en-US" dirty="0" smtClean="0"/>
              <a:t>Oil on canvas </a:t>
            </a:r>
          </a:p>
          <a:p>
            <a:r>
              <a:rPr lang="en-US" dirty="0" smtClean="0"/>
              <a:t>Museum </a:t>
            </a:r>
            <a:r>
              <a:rPr lang="en-US" dirty="0" err="1" smtClean="0"/>
              <a:t>M</a:t>
            </a:r>
            <a:r>
              <a:rPr lang="en-US" dirty="0" err="1" smtClean="0"/>
              <a:t>usée</a:t>
            </a:r>
            <a:r>
              <a:rPr lang="en-US" dirty="0" smtClean="0"/>
              <a:t> d’Orsa</a:t>
            </a:r>
            <a:r>
              <a:rPr lang="en-US" dirty="0" smtClean="0"/>
              <a:t>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557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30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2462" y="3419231"/>
            <a:ext cx="29698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itle: Woman in her toilette </a:t>
            </a:r>
          </a:p>
          <a:p>
            <a:r>
              <a:rPr lang="en-US" dirty="0" smtClean="0"/>
              <a:t>Artist: </a:t>
            </a:r>
            <a:r>
              <a:rPr lang="en-US" dirty="0" err="1" smtClean="0"/>
              <a:t>Berthe</a:t>
            </a:r>
            <a:r>
              <a:rPr lang="en-US" dirty="0" smtClean="0"/>
              <a:t> </a:t>
            </a:r>
            <a:r>
              <a:rPr lang="en-US" dirty="0" err="1" smtClean="0"/>
              <a:t>Morrisot</a:t>
            </a:r>
            <a:endParaRPr lang="en-US" dirty="0" smtClean="0"/>
          </a:p>
          <a:p>
            <a:r>
              <a:rPr lang="en-US" dirty="0" smtClean="0"/>
              <a:t>Year:  1875</a:t>
            </a:r>
            <a:br>
              <a:rPr lang="en-US" dirty="0" smtClean="0"/>
            </a:br>
            <a:r>
              <a:rPr lang="en-US" dirty="0" smtClean="0"/>
              <a:t>Portrait </a:t>
            </a:r>
          </a:p>
          <a:p>
            <a:r>
              <a:rPr lang="en-US" dirty="0" smtClean="0"/>
              <a:t>Oil on Canvas </a:t>
            </a:r>
          </a:p>
          <a:p>
            <a:r>
              <a:rPr lang="en-US" dirty="0" smtClean="0"/>
              <a:t>Art Institute of Chicago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0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77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692" y="5177692"/>
            <a:ext cx="46696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Harbor at Lorient </a:t>
            </a:r>
          </a:p>
          <a:p>
            <a:r>
              <a:rPr lang="en-US" dirty="0" err="1" smtClean="0"/>
              <a:t>Berthe</a:t>
            </a:r>
            <a:r>
              <a:rPr lang="en-US" dirty="0" smtClean="0"/>
              <a:t> Morisot </a:t>
            </a:r>
          </a:p>
          <a:p>
            <a:r>
              <a:rPr lang="en-US" dirty="0" smtClean="0"/>
              <a:t>Year: 1869</a:t>
            </a:r>
          </a:p>
          <a:p>
            <a:r>
              <a:rPr lang="en-US" dirty="0" smtClean="0"/>
              <a:t>Landscape </a:t>
            </a:r>
            <a:br>
              <a:rPr lang="en-US" dirty="0" smtClean="0"/>
            </a:br>
            <a:r>
              <a:rPr lang="en-US" dirty="0" smtClean="0"/>
              <a:t>Oil on canvas </a:t>
            </a:r>
          </a:p>
          <a:p>
            <a:r>
              <a:rPr lang="en-US" dirty="0" smtClean="0"/>
              <a:t>N</a:t>
            </a:r>
            <a:r>
              <a:rPr lang="en-US" dirty="0" smtClean="0"/>
              <a:t>ational Gallery of Art, Washington, DC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3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user</dc:creator>
  <cp:lastModifiedBy>Trang user</cp:lastModifiedBy>
  <cp:revision>2</cp:revision>
  <dcterms:created xsi:type="dcterms:W3CDTF">2013-04-10T15:20:25Z</dcterms:created>
  <dcterms:modified xsi:type="dcterms:W3CDTF">2013-04-10T19:14:31Z</dcterms:modified>
</cp:coreProperties>
</file>