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59" r:id="rId4"/>
    <p:sldId id="258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2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9AF-D9A6-0241-88B2-C556B710AE6C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CBC-2805-6741-8520-12C56EC2C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9AF-D9A6-0241-88B2-C556B710AE6C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CBC-2805-6741-8520-12C56EC2C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9AF-D9A6-0241-88B2-C556B710AE6C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CBC-2805-6741-8520-12C56EC2C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9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9AF-D9A6-0241-88B2-C556B710AE6C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CBC-2805-6741-8520-12C56EC2C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9AF-D9A6-0241-88B2-C556B710AE6C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CBC-2805-6741-8520-12C56EC2C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7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9AF-D9A6-0241-88B2-C556B710AE6C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CBC-2805-6741-8520-12C56EC2C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2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9AF-D9A6-0241-88B2-C556B710AE6C}" type="datetimeFigureOut">
              <a:rPr lang="en-US" smtClean="0"/>
              <a:t>1/16/13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CBC-2805-6741-8520-12C56EC2C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3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9AF-D9A6-0241-88B2-C556B710AE6C}" type="datetimeFigureOut">
              <a:rPr lang="en-US" smtClean="0"/>
              <a:t>1/16/13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CBC-2805-6741-8520-12C56EC2C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3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9AF-D9A6-0241-88B2-C556B710AE6C}" type="datetimeFigureOut">
              <a:rPr lang="en-US" smtClean="0"/>
              <a:t>1/16/13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CBC-2805-6741-8520-12C56EC2C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1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9AF-D9A6-0241-88B2-C556B710AE6C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CBC-2805-6741-8520-12C56EC2C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9AF-D9A6-0241-88B2-C556B710AE6C}" type="datetimeFigureOut">
              <a:rPr lang="en-US" smtClean="0"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CBC-2805-6741-8520-12C56EC2C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8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DC9AF-D9A6-0241-88B2-C556B710AE6C}" type="datetimeFigureOut">
              <a:rPr lang="en-US" smtClean="0"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3BCBC-2805-6741-8520-12C56EC2C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65px-PalaOddiRaffaell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00" r="-33600"/>
          <a:stretch>
            <a:fillRect/>
          </a:stretch>
        </p:blipFill>
        <p:spPr>
          <a:xfrm>
            <a:off x="-1267344" y="0"/>
            <a:ext cx="6644784" cy="6933600"/>
          </a:xfrm>
        </p:spPr>
      </p:pic>
      <p:sp>
        <p:nvSpPr>
          <p:cNvPr id="5" name="Left Arrow 4"/>
          <p:cNvSpPr/>
          <p:nvPr/>
        </p:nvSpPr>
        <p:spPr>
          <a:xfrm>
            <a:off x="4108567" y="2759664"/>
            <a:ext cx="1488360" cy="76831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ealth-benefits-of-olive-o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94" y="1831745"/>
            <a:ext cx="2911811" cy="3674706"/>
          </a:xfrm>
          <a:prstGeom prst="rect">
            <a:avLst/>
          </a:prstGeom>
        </p:spPr>
      </p:pic>
      <p:pic>
        <p:nvPicPr>
          <p:cNvPr id="7" name="Picture 6" descr="how-to-revive-a-wooden-cutting-board-ii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20" y="2201624"/>
            <a:ext cx="3327585" cy="24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5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anzio_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736" r="-72736"/>
          <a:stretch>
            <a:fillRect/>
          </a:stretch>
        </p:blipFill>
        <p:spPr>
          <a:xfrm>
            <a:off x="-3288828" y="0"/>
            <a:ext cx="10924770" cy="6858000"/>
          </a:xfrm>
        </p:spPr>
      </p:pic>
      <p:pic>
        <p:nvPicPr>
          <p:cNvPr id="5" name="Picture 4" descr="604174_502870443070031_152946102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34" y="0"/>
            <a:ext cx="447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4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mplesso-san-francesco-al-prato_Perug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0"/>
            <a:ext cx="91805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7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perugia-italy-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88" r="-28788"/>
          <a:stretch>
            <a:fillRect/>
          </a:stretch>
        </p:blipFill>
        <p:spPr>
          <a:xfrm>
            <a:off x="6250647" y="3500226"/>
            <a:ext cx="3603825" cy="3357774"/>
          </a:xfrm>
        </p:spPr>
      </p:pic>
      <p:pic>
        <p:nvPicPr>
          <p:cNvPr id="9" name="Picture 8" descr="the-paris-france-map-paris-france+1152_12953941049-tpfil02aw-241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729984" cy="6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7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365px-PalaOddiRaffael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07"/>
            <a:ext cx="4079844" cy="6706593"/>
          </a:xfrm>
          <a:prstGeom prst="rect">
            <a:avLst/>
          </a:prstGeom>
        </p:spPr>
      </p:pic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4217292" y="4186536"/>
            <a:ext cx="4515169" cy="2383346"/>
          </a:xfrm>
          <a:prstGeom prst="left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FFFF"/>
                </a:solidFill>
              </a:rPr>
              <a:t>The girdle to Saint </a:t>
            </a:r>
            <a:r>
              <a:rPr lang="en-US" dirty="0">
                <a:solidFill>
                  <a:srgbClr val="FFFFFF"/>
                </a:solidFill>
              </a:rPr>
              <a:t>T</a:t>
            </a:r>
            <a:r>
              <a:rPr lang="en-US" dirty="0" smtClean="0">
                <a:solidFill>
                  <a:srgbClr val="FFFFFF"/>
                </a:solidFill>
              </a:rPr>
              <a:t>homas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ubtitle 13"/>
          <p:cNvSpPr txBox="1">
            <a:spLocks/>
          </p:cNvSpPr>
          <p:nvPr/>
        </p:nvSpPr>
        <p:spPr>
          <a:xfrm>
            <a:off x="4217292" y="654157"/>
            <a:ext cx="4515169" cy="2383346"/>
          </a:xfrm>
          <a:prstGeom prst="left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The coronation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7070628" y="3214381"/>
            <a:ext cx="862272" cy="97215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79126" y="4335462"/>
            <a:ext cx="3057145" cy="2195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coronation is the popular Christian art subject in 15</a:t>
            </a:r>
            <a:r>
              <a:rPr lang="en-US" baseline="30000" dirty="0" smtClean="0"/>
              <a:t>th</a:t>
            </a:r>
            <a:r>
              <a:rPr lang="en-US" dirty="0" smtClean="0"/>
              <a:t> century.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1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4" grpId="1" build="p" animBg="1"/>
      <p:bldP spid="15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19</Words>
  <Application>Microsoft Macintosh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user</dc:creator>
  <cp:lastModifiedBy>Trang user</cp:lastModifiedBy>
  <cp:revision>6</cp:revision>
  <dcterms:created xsi:type="dcterms:W3CDTF">2013-01-17T00:40:36Z</dcterms:created>
  <dcterms:modified xsi:type="dcterms:W3CDTF">2013-01-17T01:53:45Z</dcterms:modified>
</cp:coreProperties>
</file>