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-170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2574E7-C94B-1241-AA8F-74A3B53E926A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26013EC9-E474-BE42-8B2B-4146B1A4DF4E}">
      <dgm:prSet phldrT="[Text]"/>
      <dgm:spPr/>
      <dgm:t>
        <a:bodyPr/>
        <a:lstStyle/>
        <a:p>
          <a:r>
            <a:rPr lang="en-US" dirty="0" smtClean="0"/>
            <a:t>The </a:t>
          </a:r>
          <a:r>
            <a:rPr lang="en-US" dirty="0" err="1" smtClean="0"/>
            <a:t>mornarchy</a:t>
          </a:r>
          <a:endParaRPr lang="en-US" dirty="0"/>
        </a:p>
      </dgm:t>
    </dgm:pt>
    <dgm:pt modelId="{C55C6C2A-9D7B-864F-820C-A8288D76E622}" type="parTrans" cxnId="{F65EE4DF-979C-6148-B8BB-0BF1F260C5F6}">
      <dgm:prSet/>
      <dgm:spPr/>
      <dgm:t>
        <a:bodyPr/>
        <a:lstStyle/>
        <a:p>
          <a:endParaRPr lang="en-US"/>
        </a:p>
      </dgm:t>
    </dgm:pt>
    <dgm:pt modelId="{1CF75A3D-9B12-9042-AE1E-5F8B2DE2C6AC}" type="sibTrans" cxnId="{F65EE4DF-979C-6148-B8BB-0BF1F260C5F6}">
      <dgm:prSet/>
      <dgm:spPr/>
      <dgm:t>
        <a:bodyPr/>
        <a:lstStyle/>
        <a:p>
          <a:endParaRPr lang="en-US"/>
        </a:p>
      </dgm:t>
    </dgm:pt>
    <dgm:pt modelId="{9C45DD9D-4CDF-4944-BA9B-C8FD23E59C56}">
      <dgm:prSet phldrT="[Text]"/>
      <dgm:spPr/>
      <dgm:t>
        <a:bodyPr/>
        <a:lstStyle/>
        <a:p>
          <a:r>
            <a:rPr lang="en-US" dirty="0" smtClean="0"/>
            <a:t>The Catholic Church</a:t>
          </a:r>
          <a:endParaRPr lang="en-US" dirty="0"/>
        </a:p>
      </dgm:t>
    </dgm:pt>
    <dgm:pt modelId="{D1587B8F-1EAD-B24F-B9C2-FC7EC77B508E}" type="parTrans" cxnId="{A9961426-7524-CE40-9F11-233411AEBB32}">
      <dgm:prSet/>
      <dgm:spPr/>
      <dgm:t>
        <a:bodyPr/>
        <a:lstStyle/>
        <a:p>
          <a:endParaRPr lang="en-US"/>
        </a:p>
      </dgm:t>
    </dgm:pt>
    <dgm:pt modelId="{201A9F9F-C691-6742-BA15-C77B2533FF11}" type="sibTrans" cxnId="{A9961426-7524-CE40-9F11-233411AEBB32}">
      <dgm:prSet/>
      <dgm:spPr/>
      <dgm:t>
        <a:bodyPr/>
        <a:lstStyle/>
        <a:p>
          <a:endParaRPr lang="en-US"/>
        </a:p>
      </dgm:t>
    </dgm:pt>
    <dgm:pt modelId="{F716B8FD-9473-014E-9072-33EABDB4CEE2}">
      <dgm:prSet phldrT="[Text]"/>
      <dgm:spPr/>
      <dgm:t>
        <a:bodyPr/>
        <a:lstStyle/>
        <a:p>
          <a:r>
            <a:rPr lang="en-US" dirty="0" smtClean="0"/>
            <a:t>The new </a:t>
          </a:r>
          <a:r>
            <a:rPr lang="en-US" dirty="0" err="1" smtClean="0"/>
            <a:t>Frech</a:t>
          </a:r>
          <a:r>
            <a:rPr lang="en-US" dirty="0" smtClean="0"/>
            <a:t> </a:t>
          </a:r>
          <a:r>
            <a:rPr lang="en-US" dirty="0" err="1" smtClean="0"/>
            <a:t>Repiblic</a:t>
          </a:r>
          <a:endParaRPr lang="en-US" dirty="0"/>
        </a:p>
      </dgm:t>
    </dgm:pt>
    <dgm:pt modelId="{BEE25814-B217-1F47-BB2A-D1BBCEA6A82C}" type="parTrans" cxnId="{0185AC6E-5125-214A-B67D-0FC48FCC58D9}">
      <dgm:prSet/>
      <dgm:spPr/>
      <dgm:t>
        <a:bodyPr/>
        <a:lstStyle/>
        <a:p>
          <a:endParaRPr lang="en-US"/>
        </a:p>
      </dgm:t>
    </dgm:pt>
    <dgm:pt modelId="{B913FE36-EFA7-EF4F-B190-7F4278BA9641}" type="sibTrans" cxnId="{0185AC6E-5125-214A-B67D-0FC48FCC58D9}">
      <dgm:prSet/>
      <dgm:spPr/>
      <dgm:t>
        <a:bodyPr/>
        <a:lstStyle/>
        <a:p>
          <a:endParaRPr lang="en-US"/>
        </a:p>
      </dgm:t>
    </dgm:pt>
    <dgm:pt modelId="{6505173A-59B6-E640-84CE-3A86E8652EEA}" type="pres">
      <dgm:prSet presAssocID="{CC2574E7-C94B-1241-AA8F-74A3B53E926A}" presName="linearFlow" presStyleCnt="0">
        <dgm:presLayoutVars>
          <dgm:dir/>
          <dgm:resizeHandles val="exact"/>
        </dgm:presLayoutVars>
      </dgm:prSet>
      <dgm:spPr/>
    </dgm:pt>
    <dgm:pt modelId="{37CF851F-5CD7-0547-B02B-F7034B38346B}" type="pres">
      <dgm:prSet presAssocID="{26013EC9-E474-BE42-8B2B-4146B1A4DF4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85F4E9-2DFC-584B-A4DD-18466684F142}" type="pres">
      <dgm:prSet presAssocID="{1CF75A3D-9B12-9042-AE1E-5F8B2DE2C6AC}" presName="spacerL" presStyleCnt="0"/>
      <dgm:spPr/>
    </dgm:pt>
    <dgm:pt modelId="{FC5DAA5A-A4DB-7F44-9C5F-160E145EDAA7}" type="pres">
      <dgm:prSet presAssocID="{1CF75A3D-9B12-9042-AE1E-5F8B2DE2C6AC}" presName="sibTrans" presStyleLbl="sibTrans2D1" presStyleIdx="0" presStyleCnt="2"/>
      <dgm:spPr/>
    </dgm:pt>
    <dgm:pt modelId="{C12849A4-D9D8-3946-9012-6BA789E7694A}" type="pres">
      <dgm:prSet presAssocID="{1CF75A3D-9B12-9042-AE1E-5F8B2DE2C6AC}" presName="spacerR" presStyleCnt="0"/>
      <dgm:spPr/>
    </dgm:pt>
    <dgm:pt modelId="{5CC6F2EE-C981-6E43-A2DA-60694DD701D4}" type="pres">
      <dgm:prSet presAssocID="{9C45DD9D-4CDF-4944-BA9B-C8FD23E59C5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B2614-F0BD-C84C-9F31-17B2A736E2CA}" type="pres">
      <dgm:prSet presAssocID="{201A9F9F-C691-6742-BA15-C77B2533FF11}" presName="spacerL" presStyleCnt="0"/>
      <dgm:spPr/>
    </dgm:pt>
    <dgm:pt modelId="{2DAE5058-AC94-3C4E-8DD8-D4AF990B1CDF}" type="pres">
      <dgm:prSet presAssocID="{201A9F9F-C691-6742-BA15-C77B2533FF11}" presName="sibTrans" presStyleLbl="sibTrans2D1" presStyleIdx="1" presStyleCnt="2"/>
      <dgm:spPr>
        <a:prstGeom prst="rightArrow">
          <a:avLst/>
        </a:prstGeom>
      </dgm:spPr>
    </dgm:pt>
    <dgm:pt modelId="{C1465369-2D95-A04E-9FAC-4FF6266CF45D}" type="pres">
      <dgm:prSet presAssocID="{201A9F9F-C691-6742-BA15-C77B2533FF11}" presName="spacerR" presStyleCnt="0"/>
      <dgm:spPr/>
    </dgm:pt>
    <dgm:pt modelId="{A4624483-AFED-3848-8FD1-21F47BEF8E2B}" type="pres">
      <dgm:prSet presAssocID="{F716B8FD-9473-014E-9072-33EABDB4CEE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5EE4DF-979C-6148-B8BB-0BF1F260C5F6}" srcId="{CC2574E7-C94B-1241-AA8F-74A3B53E926A}" destId="{26013EC9-E474-BE42-8B2B-4146B1A4DF4E}" srcOrd="0" destOrd="0" parTransId="{C55C6C2A-9D7B-864F-820C-A8288D76E622}" sibTransId="{1CF75A3D-9B12-9042-AE1E-5F8B2DE2C6AC}"/>
    <dgm:cxn modelId="{B87DB653-C8A8-C042-A34D-A9D55BE6EBA3}" type="presOf" srcId="{1CF75A3D-9B12-9042-AE1E-5F8B2DE2C6AC}" destId="{FC5DAA5A-A4DB-7F44-9C5F-160E145EDAA7}" srcOrd="0" destOrd="0" presId="urn:microsoft.com/office/officeart/2005/8/layout/equation1"/>
    <dgm:cxn modelId="{0185AC6E-5125-214A-B67D-0FC48FCC58D9}" srcId="{CC2574E7-C94B-1241-AA8F-74A3B53E926A}" destId="{F716B8FD-9473-014E-9072-33EABDB4CEE2}" srcOrd="2" destOrd="0" parTransId="{BEE25814-B217-1F47-BB2A-D1BBCEA6A82C}" sibTransId="{B913FE36-EFA7-EF4F-B190-7F4278BA9641}"/>
    <dgm:cxn modelId="{2D0FAA19-3D72-5542-9EE8-C6B8CCDC8F1D}" type="presOf" srcId="{CC2574E7-C94B-1241-AA8F-74A3B53E926A}" destId="{6505173A-59B6-E640-84CE-3A86E8652EEA}" srcOrd="0" destOrd="0" presId="urn:microsoft.com/office/officeart/2005/8/layout/equation1"/>
    <dgm:cxn modelId="{1751DF7E-6B74-964B-9185-227CA554F059}" type="presOf" srcId="{201A9F9F-C691-6742-BA15-C77B2533FF11}" destId="{2DAE5058-AC94-3C4E-8DD8-D4AF990B1CDF}" srcOrd="0" destOrd="0" presId="urn:microsoft.com/office/officeart/2005/8/layout/equation1"/>
    <dgm:cxn modelId="{A9961426-7524-CE40-9F11-233411AEBB32}" srcId="{CC2574E7-C94B-1241-AA8F-74A3B53E926A}" destId="{9C45DD9D-4CDF-4944-BA9B-C8FD23E59C56}" srcOrd="1" destOrd="0" parTransId="{D1587B8F-1EAD-B24F-B9C2-FC7EC77B508E}" sibTransId="{201A9F9F-C691-6742-BA15-C77B2533FF11}"/>
    <dgm:cxn modelId="{A323A822-50D8-3641-A22E-94EAD41AA488}" type="presOf" srcId="{F716B8FD-9473-014E-9072-33EABDB4CEE2}" destId="{A4624483-AFED-3848-8FD1-21F47BEF8E2B}" srcOrd="0" destOrd="0" presId="urn:microsoft.com/office/officeart/2005/8/layout/equation1"/>
    <dgm:cxn modelId="{CD5FE128-C0AB-2543-BC9B-B572CD5CAB43}" type="presOf" srcId="{26013EC9-E474-BE42-8B2B-4146B1A4DF4E}" destId="{37CF851F-5CD7-0547-B02B-F7034B38346B}" srcOrd="0" destOrd="0" presId="urn:microsoft.com/office/officeart/2005/8/layout/equation1"/>
    <dgm:cxn modelId="{2BF448F1-5D02-CD47-962F-5BFB89670D27}" type="presOf" srcId="{9C45DD9D-4CDF-4944-BA9B-C8FD23E59C56}" destId="{5CC6F2EE-C981-6E43-A2DA-60694DD701D4}" srcOrd="0" destOrd="0" presId="urn:microsoft.com/office/officeart/2005/8/layout/equation1"/>
    <dgm:cxn modelId="{3AAB2797-199B-C442-A492-5C192D2D19C0}" type="presParOf" srcId="{6505173A-59B6-E640-84CE-3A86E8652EEA}" destId="{37CF851F-5CD7-0547-B02B-F7034B38346B}" srcOrd="0" destOrd="0" presId="urn:microsoft.com/office/officeart/2005/8/layout/equation1"/>
    <dgm:cxn modelId="{8E9F4D58-EBD1-EE47-AE68-2A224008B92E}" type="presParOf" srcId="{6505173A-59B6-E640-84CE-3A86E8652EEA}" destId="{0385F4E9-2DFC-584B-A4DD-18466684F142}" srcOrd="1" destOrd="0" presId="urn:microsoft.com/office/officeart/2005/8/layout/equation1"/>
    <dgm:cxn modelId="{2B3544D1-3393-5D43-A5E3-AB1558D2E022}" type="presParOf" srcId="{6505173A-59B6-E640-84CE-3A86E8652EEA}" destId="{FC5DAA5A-A4DB-7F44-9C5F-160E145EDAA7}" srcOrd="2" destOrd="0" presId="urn:microsoft.com/office/officeart/2005/8/layout/equation1"/>
    <dgm:cxn modelId="{DFA9CE95-470E-D84F-9391-1C492B93CDC5}" type="presParOf" srcId="{6505173A-59B6-E640-84CE-3A86E8652EEA}" destId="{C12849A4-D9D8-3946-9012-6BA789E7694A}" srcOrd="3" destOrd="0" presId="urn:microsoft.com/office/officeart/2005/8/layout/equation1"/>
    <dgm:cxn modelId="{9C9A2578-3990-A54D-877A-0D584D4E0287}" type="presParOf" srcId="{6505173A-59B6-E640-84CE-3A86E8652EEA}" destId="{5CC6F2EE-C981-6E43-A2DA-60694DD701D4}" srcOrd="4" destOrd="0" presId="urn:microsoft.com/office/officeart/2005/8/layout/equation1"/>
    <dgm:cxn modelId="{6F3C478B-33A9-F146-A999-D9AB727A1796}" type="presParOf" srcId="{6505173A-59B6-E640-84CE-3A86E8652EEA}" destId="{8D2B2614-F0BD-C84C-9F31-17B2A736E2CA}" srcOrd="5" destOrd="0" presId="urn:microsoft.com/office/officeart/2005/8/layout/equation1"/>
    <dgm:cxn modelId="{2AE3EDBB-940C-BE4A-A01A-5A7C74AC9B3B}" type="presParOf" srcId="{6505173A-59B6-E640-84CE-3A86E8652EEA}" destId="{2DAE5058-AC94-3C4E-8DD8-D4AF990B1CDF}" srcOrd="6" destOrd="0" presId="urn:microsoft.com/office/officeart/2005/8/layout/equation1"/>
    <dgm:cxn modelId="{B1BC85E0-75C4-3947-A2BD-DC4A1A1C6A60}" type="presParOf" srcId="{6505173A-59B6-E640-84CE-3A86E8652EEA}" destId="{C1465369-2D95-A04E-9FAC-4FF6266CF45D}" srcOrd="7" destOrd="0" presId="urn:microsoft.com/office/officeart/2005/8/layout/equation1"/>
    <dgm:cxn modelId="{AFF168DE-0B5D-FD44-8B9C-96F839B77358}" type="presParOf" srcId="{6505173A-59B6-E640-84CE-3A86E8652EEA}" destId="{A4624483-AFED-3848-8FD1-21F47BEF8E2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F851F-5CD7-0547-B02B-F7034B38346B}">
      <dsp:nvSpPr>
        <dsp:cNvPr id="0" name=""/>
        <dsp:cNvSpPr/>
      </dsp:nvSpPr>
      <dsp:spPr>
        <a:xfrm>
          <a:off x="1025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</a:t>
          </a:r>
          <a:r>
            <a:rPr lang="en-US" sz="1600" kern="1200" dirty="0" err="1" smtClean="0"/>
            <a:t>mornarchy</a:t>
          </a:r>
          <a:endParaRPr lang="en-US" sz="1600" kern="1200" dirty="0"/>
        </a:p>
      </dsp:txBody>
      <dsp:txXfrm>
        <a:off x="200017" y="1551591"/>
        <a:ext cx="960816" cy="960816"/>
      </dsp:txXfrm>
    </dsp:sp>
    <dsp:sp modelId="{FC5DAA5A-A4DB-7F44-9C5F-160E145EDAA7}">
      <dsp:nvSpPr>
        <dsp:cNvPr id="0" name=""/>
        <dsp:cNvSpPr/>
      </dsp:nvSpPr>
      <dsp:spPr>
        <a:xfrm>
          <a:off x="1470160" y="1637947"/>
          <a:ext cx="788104" cy="78810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574623" y="1939318"/>
        <a:ext cx="579178" cy="185362"/>
      </dsp:txXfrm>
    </dsp:sp>
    <dsp:sp modelId="{5CC6F2EE-C981-6E43-A2DA-60694DD701D4}">
      <dsp:nvSpPr>
        <dsp:cNvPr id="0" name=""/>
        <dsp:cNvSpPr/>
      </dsp:nvSpPr>
      <dsp:spPr>
        <a:xfrm>
          <a:off x="2368599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Catholic Church</a:t>
          </a:r>
          <a:endParaRPr lang="en-US" sz="1600" kern="1200" dirty="0"/>
        </a:p>
      </dsp:txBody>
      <dsp:txXfrm>
        <a:off x="2567591" y="1551591"/>
        <a:ext cx="960816" cy="960816"/>
      </dsp:txXfrm>
    </dsp:sp>
    <dsp:sp modelId="{2DAE5058-AC94-3C4E-8DD8-D4AF990B1CDF}">
      <dsp:nvSpPr>
        <dsp:cNvPr id="0" name=""/>
        <dsp:cNvSpPr/>
      </dsp:nvSpPr>
      <dsp:spPr>
        <a:xfrm>
          <a:off x="3837735" y="1637947"/>
          <a:ext cx="788104" cy="788104"/>
        </a:xfrm>
        <a:prstGeom prst="right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837735" y="1834973"/>
        <a:ext cx="591078" cy="394052"/>
      </dsp:txXfrm>
    </dsp:sp>
    <dsp:sp modelId="{A4624483-AFED-3848-8FD1-21F47BEF8E2B}">
      <dsp:nvSpPr>
        <dsp:cNvPr id="0" name=""/>
        <dsp:cNvSpPr/>
      </dsp:nvSpPr>
      <dsp:spPr>
        <a:xfrm>
          <a:off x="4736174" y="1352599"/>
          <a:ext cx="1358800" cy="13588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The new </a:t>
          </a:r>
          <a:r>
            <a:rPr lang="en-US" sz="1600" kern="1200" dirty="0" err="1" smtClean="0"/>
            <a:t>Frech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Repiblic</a:t>
          </a:r>
          <a:endParaRPr lang="en-US" sz="1600" kern="1200" dirty="0"/>
        </a:p>
      </dsp:txBody>
      <dsp:txXfrm>
        <a:off x="4935166" y="1551591"/>
        <a:ext cx="960816" cy="96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68FF0-24ED-8C43-BB95-EF75E780C8C6}" type="datetimeFigureOut">
              <a:rPr lang="en-US" smtClean="0"/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9261-C9FE-9447-BF8B-14938DFA6D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13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F53D0-D5F9-AA4B-B547-58F5CC30A4FA}" type="datetimeFigureOut">
              <a:rPr lang="en-US" smtClean="0"/>
              <a:t>2/25/13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686B5-45F5-3744-9B05-7D56A1273A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2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7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3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9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5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11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3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2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3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0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D85F-858D-A644-94EF-CC24AD76A4FD}" type="datetimeFigureOut">
              <a:rPr lang="en-US" smtClean="0"/>
              <a:t>2/25/13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C7C7-3083-824F-B32C-8FED718E5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2965" y="930201"/>
            <a:ext cx="3951035" cy="4436346"/>
          </a:xfrm>
        </p:spPr>
        <p:txBody>
          <a:bodyPr/>
          <a:lstStyle/>
          <a:p>
            <a:r>
              <a:rPr lang="en-US" b="1" dirty="0" smtClean="0">
                <a:latin typeface="Abadi MT Condensed Extra Bold"/>
                <a:cs typeface="Abadi MT Condensed Extra Bold"/>
              </a:rPr>
              <a:t>The Death of Marat</a:t>
            </a:r>
            <a:endParaRPr lang="en-US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7786" y="5105400"/>
            <a:ext cx="3796214" cy="1752600"/>
          </a:xfrm>
        </p:spPr>
        <p:txBody>
          <a:bodyPr/>
          <a:lstStyle/>
          <a:p>
            <a:r>
              <a:rPr lang="en-US" dirty="0" smtClean="0">
                <a:latin typeface="Andale Mono"/>
                <a:cs typeface="Andale Mono"/>
              </a:rPr>
              <a:t>Jacques-Louis David</a:t>
            </a:r>
            <a:endParaRPr lang="en-US" dirty="0">
              <a:latin typeface="Andale Mono"/>
              <a:cs typeface="Andale Mono"/>
            </a:endParaRPr>
          </a:p>
        </p:txBody>
      </p:sp>
      <p:pic>
        <p:nvPicPr>
          <p:cNvPr id="4" name="Picture 3" descr="Death_of_Marat_by_Davi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347787" cy="687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84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behind the painting</a:t>
            </a:r>
            <a:endParaRPr lang="en-US" dirty="0"/>
          </a:p>
        </p:txBody>
      </p:sp>
      <p:pic>
        <p:nvPicPr>
          <p:cNvPr id="4" name="Content Placeholder 3" descr="Jean-Paul_Marat_portr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5010"/>
          <a:stretch/>
        </p:blipFill>
        <p:spPr>
          <a:xfrm>
            <a:off x="0" y="1155043"/>
            <a:ext cx="9748135" cy="5361099"/>
          </a:xfrm>
        </p:spPr>
      </p:pic>
      <p:pic>
        <p:nvPicPr>
          <p:cNvPr id="5" name="Picture 4" descr="Charlotte_Cord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664" y="1155043"/>
            <a:ext cx="4612336" cy="53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16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45px-Charlotte_Cord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63449" cy="6858000"/>
          </a:xfrm>
          <a:prstGeom prst="rect">
            <a:avLst/>
          </a:prstGeom>
        </p:spPr>
      </p:pic>
      <p:pic>
        <p:nvPicPr>
          <p:cNvPr id="9" name="Picture 8" descr="Death_of_Marat_by_Dav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49" y="-1"/>
            <a:ext cx="468055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0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72px-Michelangelo's_Pieta_5450_cropncleaned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54442" cy="6858000"/>
          </a:xfrm>
          <a:prstGeom prst="rect">
            <a:avLst/>
          </a:prstGeom>
        </p:spPr>
      </p:pic>
      <p:pic>
        <p:nvPicPr>
          <p:cNvPr id="9" name="Picture 8" descr="Death_of_Marat_by_Dav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06" y="0"/>
            <a:ext cx="44190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75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398px-Caravaggio_-_La_Deposizione_di_Cris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34" r="-55834"/>
          <a:stretch>
            <a:fillRect/>
          </a:stretch>
        </p:blipFill>
        <p:spPr>
          <a:xfrm>
            <a:off x="-2512209" y="0"/>
            <a:ext cx="9571553" cy="6872094"/>
          </a:xfrm>
        </p:spPr>
      </p:pic>
      <p:pic>
        <p:nvPicPr>
          <p:cNvPr id="5" name="Picture 4" descr="Death_of_Marat_by_Davi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41" y="1"/>
            <a:ext cx="472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4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56" y="274638"/>
            <a:ext cx="8835474" cy="637988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46372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438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</Words>
  <Application>Microsoft Macintosh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Death of Marat</vt:lpstr>
      <vt:lpstr>The story behind the painting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Death of Marat</dc:title>
  <dc:creator>Trang user</dc:creator>
  <cp:lastModifiedBy>Trang user</cp:lastModifiedBy>
  <cp:revision>7</cp:revision>
  <dcterms:created xsi:type="dcterms:W3CDTF">2013-02-24T20:20:43Z</dcterms:created>
  <dcterms:modified xsi:type="dcterms:W3CDTF">2013-02-26T03:49:55Z</dcterms:modified>
</cp:coreProperties>
</file>